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9" r:id="rId31"/>
    <p:sldId id="294" r:id="rId32"/>
    <p:sldId id="296" r:id="rId33"/>
    <p:sldId id="298" r:id="rId34"/>
    <p:sldId id="297" r:id="rId35"/>
    <p:sldId id="300" r:id="rId36"/>
    <p:sldId id="302" r:id="rId37"/>
    <p:sldId id="301" r:id="rId3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40E0D0"/>
    <a:srgbClr val="0000FF"/>
    <a:srgbClr val="FFA500"/>
    <a:srgbClr val="FF00FF"/>
    <a:srgbClr val="BFBFBF"/>
    <a:srgbClr val="FF0000"/>
    <a:srgbClr val="663399"/>
    <a:srgbClr val="292B2C"/>
    <a:srgbClr val="302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996" y="96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7/06/relationships/model3d" Target="../media/model3d99.glb"/><Relationship Id="rId13" Type="http://schemas.openxmlformats.org/officeDocument/2006/relationships/image" Target="../media/image175.png"/><Relationship Id="rId3" Type="http://schemas.microsoft.com/office/2007/relationships/hdphoto" Target="../media/hdphoto4.wdp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5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98.glb"/><Relationship Id="rId11" Type="http://schemas.openxmlformats.org/officeDocument/2006/relationships/image" Target="../media/image173.png"/><Relationship Id="rId5" Type="http://schemas.openxmlformats.org/officeDocument/2006/relationships/image" Target="../media/image169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microsoft.com/office/2017/06/relationships/model3d" Target="../media/model3d97.glb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8.svg"/><Relationship Id="rId7" Type="http://schemas.openxmlformats.org/officeDocument/2006/relationships/image" Target="../media/image18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90.png"/><Relationship Id="rId5" Type="http://schemas.openxmlformats.org/officeDocument/2006/relationships/image" Target="../media/image182.png"/><Relationship Id="rId10" Type="http://schemas.openxmlformats.org/officeDocument/2006/relationships/image" Target="../media/image189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E1CC5-789B-A7B4-4C15-3A0E00DC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485" y="2779829"/>
            <a:ext cx="3938357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82CF6A4-3898-3C41-9B35-5A828BA93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760" y="2306951"/>
            <a:ext cx="3366198" cy="34551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Spontaneous Fission</a:t>
            </a:r>
          </a:p>
        </p:txBody>
      </p:sp>
    </p:spTree>
    <p:extLst>
      <p:ext uri="{BB962C8B-B14F-4D97-AF65-F5344CB8AC3E}">
        <p14:creationId xmlns:p14="http://schemas.microsoft.com/office/powerpoint/2010/main" val="279327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8956171"/>
                  </p:ext>
                </p:extLst>
              </p:nvPr>
            </p:nvGraphicFramePr>
            <p:xfrm>
              <a:off x="3890348" y="5528155"/>
              <a:ext cx="2679636" cy="19327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9636" cy="1932732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382" ay="-1360455" az="-714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87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348" y="5528155"/>
                <a:ext cx="2679636" cy="193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9505760"/>
                  </p:ext>
                </p:extLst>
              </p:nvPr>
            </p:nvGraphicFramePr>
            <p:xfrm>
              <a:off x="7864528" y="4005748"/>
              <a:ext cx="1650126" cy="10049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50126" cy="100492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79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528" y="4005748"/>
                <a:ext cx="1650126" cy="100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50641"/>
                  </p:ext>
                </p:extLst>
              </p:nvPr>
            </p:nvGraphicFramePr>
            <p:xfrm>
              <a:off x="7230362" y="3054795"/>
              <a:ext cx="1029412" cy="11449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29412" cy="114490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9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362" y="3054795"/>
                <a:ext cx="1029412" cy="11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2833719"/>
                  </p:ext>
                </p:extLst>
              </p:nvPr>
            </p:nvGraphicFramePr>
            <p:xfrm>
              <a:off x="2264361" y="3051623"/>
              <a:ext cx="982744" cy="11512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82744" cy="1151246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7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4361" y="3051623"/>
                <a:ext cx="982744" cy="115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834484"/>
                  </p:ext>
                </p:extLst>
              </p:nvPr>
            </p:nvGraphicFramePr>
            <p:xfrm>
              <a:off x="1699890" y="3975559"/>
              <a:ext cx="2177918" cy="24222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18" cy="2422260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890" y="3975559"/>
                <a:ext cx="2177918" cy="242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7744193"/>
                  </p:ext>
                </p:extLst>
              </p:nvPr>
            </p:nvGraphicFramePr>
            <p:xfrm>
              <a:off x="6530268" y="4049261"/>
              <a:ext cx="1979578" cy="2318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9578" cy="2318998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0268" y="4049261"/>
                <a:ext cx="1979578" cy="2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4089771"/>
                  </p:ext>
                </p:extLst>
              </p:nvPr>
            </p:nvGraphicFramePr>
            <p:xfrm>
              <a:off x="887492" y="3670725"/>
              <a:ext cx="1267826" cy="12641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7826" cy="1264122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3581708" ay="2920088" az="308158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5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92" y="3670725"/>
                <a:ext cx="1267826" cy="126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68123"/>
                  </p:ext>
                </p:extLst>
              </p:nvPr>
            </p:nvGraphicFramePr>
            <p:xfrm>
              <a:off x="7767919" y="2596272"/>
              <a:ext cx="848190" cy="5165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8190" cy="516546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2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7919" y="2596272"/>
                <a:ext cx="848190" cy="51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2980779"/>
                  </p:ext>
                </p:extLst>
              </p:nvPr>
            </p:nvGraphicFramePr>
            <p:xfrm>
              <a:off x="6959325" y="2324502"/>
              <a:ext cx="601419" cy="7271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01419" cy="727121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5873011" ay="3004760" az="59665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120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325" y="2324502"/>
                <a:ext cx="601419" cy="72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966766"/>
                  </p:ext>
                </p:extLst>
              </p:nvPr>
            </p:nvGraphicFramePr>
            <p:xfrm>
              <a:off x="1761954" y="2946532"/>
              <a:ext cx="646823" cy="612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6823" cy="612293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32" ay="-1297277" az="-27918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2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61954" y="2946532"/>
                <a:ext cx="646823" cy="6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9532364"/>
                  </p:ext>
                </p:extLst>
              </p:nvPr>
            </p:nvGraphicFramePr>
            <p:xfrm>
              <a:off x="2942957" y="2656567"/>
              <a:ext cx="636145" cy="4618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6145" cy="461849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5844195" ay="4663979" az="581691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120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2957" y="2656567"/>
                <a:ext cx="636145" cy="4618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42E5602-F41D-0E66-0439-52605E314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2" y="0"/>
            <a:ext cx="9123295" cy="7772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23" y="5332318"/>
            <a:ext cx="1007032" cy="1688558"/>
          </a:xfrm>
          <a:prstGeom prst="rect">
            <a:avLst/>
          </a:prstGeom>
          <a:ln w="38100">
            <a:solidFill>
              <a:srgbClr val="AE78D6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7" y="3605873"/>
            <a:ext cx="1010422" cy="1091798"/>
          </a:xfrm>
          <a:prstGeom prst="rect">
            <a:avLst/>
          </a:prstGeom>
          <a:ln w="38100">
            <a:solidFill>
              <a:srgbClr val="2FEDF7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71" y="821271"/>
            <a:ext cx="1010418" cy="1101968"/>
          </a:xfrm>
          <a:prstGeom prst="rect">
            <a:avLst/>
          </a:prstGeom>
          <a:ln w="38100">
            <a:solidFill>
              <a:srgbClr val="13B442"/>
            </a:solidFill>
          </a:ln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68" y="3592480"/>
            <a:ext cx="1013814" cy="1566494"/>
          </a:xfrm>
          <a:prstGeom prst="rect">
            <a:avLst/>
          </a:prstGeom>
          <a:ln w="38100">
            <a:solidFill>
              <a:srgbClr val="3026F2"/>
            </a:solidFill>
          </a:ln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1510617"/>
            <a:ext cx="1013814" cy="1586836"/>
          </a:xfrm>
          <a:prstGeom prst="rect">
            <a:avLst/>
          </a:prstGeom>
          <a:ln w="38100">
            <a:solidFill>
              <a:srgbClr val="FD212C"/>
            </a:solidFill>
          </a:ln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00" y="5114943"/>
            <a:ext cx="1013814" cy="171907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11B80A-1C0E-EEB2-53D7-4E3E7D0DFD58}"/>
              </a:ext>
            </a:extLst>
          </p:cNvPr>
          <p:cNvSpPr/>
          <p:nvPr/>
        </p:nvSpPr>
        <p:spPr>
          <a:xfrm rot="3537225">
            <a:off x="1748785" y="35893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496312" y="4325112"/>
            <a:ext cx="249455" cy="236125"/>
          </a:xfrm>
          <a:prstGeom prst="rect">
            <a:avLst/>
          </a:prstGeom>
          <a:noFill/>
          <a:ln w="38100">
            <a:solidFill>
              <a:srgbClr val="FD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2927604" y="4743282"/>
            <a:ext cx="249455" cy="236125"/>
          </a:xfrm>
          <a:prstGeom prst="rect">
            <a:avLst/>
          </a:prstGeom>
          <a:noFill/>
          <a:ln w="38100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35457" y="2009497"/>
            <a:ext cx="249455" cy="236125"/>
          </a:xfrm>
          <a:prstGeom prst="rect">
            <a:avLst/>
          </a:prstGeom>
          <a:noFill/>
          <a:ln w="38100">
            <a:solidFill>
              <a:srgbClr val="13B4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86856" y="3279826"/>
            <a:ext cx="249455" cy="236125"/>
          </a:xfrm>
          <a:prstGeom prst="rect">
            <a:avLst/>
          </a:prstGeom>
          <a:noFill/>
          <a:ln w="38100">
            <a:solidFill>
              <a:srgbClr val="2FED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764780" y="3075092"/>
            <a:ext cx="249455" cy="236125"/>
          </a:xfrm>
          <a:prstGeom prst="rect">
            <a:avLst/>
          </a:prstGeom>
          <a:noFill/>
          <a:ln w="38100">
            <a:solidFill>
              <a:srgbClr val="3026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777259" y="3906503"/>
            <a:ext cx="249455" cy="236125"/>
          </a:xfrm>
          <a:prstGeom prst="rect">
            <a:avLst/>
          </a:prstGeom>
          <a:noFill/>
          <a:ln w="38100"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B191BBBF-7047-B12F-5067-2D156065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78831"/>
            <a:ext cx="10058400" cy="67056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618DD5-D74F-69AD-0158-3D0E02EA3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3" y="4641946"/>
            <a:ext cx="1007032" cy="1688558"/>
          </a:xfrm>
          <a:prstGeom prst="rect">
            <a:avLst/>
          </a:prstGeom>
          <a:ln w="38100">
            <a:solidFill>
              <a:srgbClr val="6633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E718-FE29-B329-696E-78D3CA787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35" y="3645006"/>
            <a:ext cx="1010422" cy="1091798"/>
          </a:xfrm>
          <a:prstGeom prst="rect">
            <a:avLst/>
          </a:prstGeom>
          <a:ln w="38100">
            <a:solidFill>
              <a:srgbClr val="40E0D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51F03-645F-53CE-C864-98958A6AF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7" y="689492"/>
            <a:ext cx="1010418" cy="1101968"/>
          </a:xfrm>
          <a:prstGeom prst="rect">
            <a:avLst/>
          </a:prstGeom>
          <a:ln w="38100">
            <a:solidFill>
              <a:srgbClr val="FFA5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579B30-4221-399F-BC87-B50E88A39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45" y="1603337"/>
            <a:ext cx="1013814" cy="1566494"/>
          </a:xfrm>
          <a:prstGeom prst="rect">
            <a:avLst/>
          </a:prstGeom>
          <a:ln w="38100">
            <a:solidFill>
              <a:srgbClr val="1E9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AD6F8-B7D5-FE8A-1311-133087C4D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1" y="1909522"/>
            <a:ext cx="1013814" cy="1586836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D94028-7BC4-8AFD-D2A4-743BB6297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94" y="4841078"/>
            <a:ext cx="1013814" cy="171907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7FA28A-561E-B9C4-461B-31F1F2CCC046}"/>
              </a:ext>
            </a:extLst>
          </p:cNvPr>
          <p:cNvSpPr/>
          <p:nvPr/>
        </p:nvSpPr>
        <p:spPr>
          <a:xfrm>
            <a:off x="2685804" y="395478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3C0FA-483A-55E9-6453-D87525122922}"/>
              </a:ext>
            </a:extLst>
          </p:cNvPr>
          <p:cNvSpPr/>
          <p:nvPr/>
        </p:nvSpPr>
        <p:spPr>
          <a:xfrm>
            <a:off x="3078480" y="434372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F2681-3A07-B902-745E-ED5B8D56A489}"/>
              </a:ext>
            </a:extLst>
          </p:cNvPr>
          <p:cNvSpPr/>
          <p:nvPr/>
        </p:nvSpPr>
        <p:spPr>
          <a:xfrm>
            <a:off x="5244601" y="17914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EEA8A9-674D-D2CB-192E-A9913D64D59F}"/>
              </a:ext>
            </a:extLst>
          </p:cNvPr>
          <p:cNvSpPr/>
          <p:nvPr/>
        </p:nvSpPr>
        <p:spPr>
          <a:xfrm>
            <a:off x="6031992" y="2974818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F5D8AE-F307-D9CD-D5E3-CB5FBE945D53}"/>
              </a:ext>
            </a:extLst>
          </p:cNvPr>
          <p:cNvSpPr/>
          <p:nvPr/>
        </p:nvSpPr>
        <p:spPr>
          <a:xfrm>
            <a:off x="7609332" y="277334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3EB39-29A6-4CF7-FC9F-F90EFA13F319}"/>
              </a:ext>
            </a:extLst>
          </p:cNvPr>
          <p:cNvSpPr/>
          <p:nvPr/>
        </p:nvSpPr>
        <p:spPr>
          <a:xfrm>
            <a:off x="3871502" y="3563603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FC5C5-447C-F9F9-73CB-26F2EE71E864}"/>
              </a:ext>
            </a:extLst>
          </p:cNvPr>
          <p:cNvSpPr/>
          <p:nvPr/>
        </p:nvSpPr>
        <p:spPr>
          <a:xfrm>
            <a:off x="4263145" y="1991009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AD55D0A0-A92C-8449-7D78-B13305A3B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42" y="1137249"/>
            <a:ext cx="1024168" cy="1577492"/>
          </a:xfrm>
          <a:prstGeom prst="rect">
            <a:avLst/>
          </a:prstGeom>
          <a:ln w="38100">
            <a:solidFill>
              <a:srgbClr val="FF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8028D-E658-0497-D3FF-DD4A392EF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3" y="4736804"/>
            <a:ext cx="969596" cy="1562492"/>
          </a:xfrm>
          <a:prstGeom prst="rect">
            <a:avLst/>
          </a:prstGeom>
          <a:ln w="38100">
            <a:solidFill>
              <a:srgbClr val="0000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AB5F8A-129C-EDAA-F736-76E5F2AF92C2}"/>
              </a:ext>
            </a:extLst>
          </p:cNvPr>
          <p:cNvSpPr/>
          <p:nvPr/>
        </p:nvSpPr>
        <p:spPr>
          <a:xfrm>
            <a:off x="5451730" y="4151860"/>
            <a:ext cx="249455" cy="236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112B519-E01E-1C07-4285-3140B3670E1C}"/>
              </a:ext>
            </a:extLst>
          </p:cNvPr>
          <p:cNvSpPr/>
          <p:nvPr/>
        </p:nvSpPr>
        <p:spPr>
          <a:xfrm rot="20553031">
            <a:off x="2073222" y="4565942"/>
            <a:ext cx="890550" cy="256881"/>
          </a:xfrm>
          <a:prstGeom prst="rightArrow">
            <a:avLst/>
          </a:prstGeom>
          <a:solidFill>
            <a:srgbClr val="663399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B6DE4D-DF4C-5445-7EAA-08F89BD9C4A6}"/>
              </a:ext>
            </a:extLst>
          </p:cNvPr>
          <p:cNvSpPr/>
          <p:nvPr/>
        </p:nvSpPr>
        <p:spPr>
          <a:xfrm rot="1767308">
            <a:off x="1699842" y="3609913"/>
            <a:ext cx="890550" cy="25688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798082-9661-3AF3-C209-7A955EB0659F}"/>
              </a:ext>
            </a:extLst>
          </p:cNvPr>
          <p:cNvSpPr/>
          <p:nvPr/>
        </p:nvSpPr>
        <p:spPr>
          <a:xfrm rot="14237638">
            <a:off x="3963472" y="4198555"/>
            <a:ext cx="890550" cy="2568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F102B38-BD99-2B6B-67D5-26A129547CEB}"/>
              </a:ext>
            </a:extLst>
          </p:cNvPr>
          <p:cNvSpPr/>
          <p:nvPr/>
        </p:nvSpPr>
        <p:spPr>
          <a:xfrm rot="21394177">
            <a:off x="2975231" y="2091851"/>
            <a:ext cx="1139061" cy="256881"/>
          </a:xfrm>
          <a:prstGeom prst="rightArrow">
            <a:avLst/>
          </a:prstGeom>
          <a:solidFill>
            <a:srgbClr val="FF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60C85F8-E579-0D1C-9DC7-57F82F854233}"/>
              </a:ext>
            </a:extLst>
          </p:cNvPr>
          <p:cNvSpPr/>
          <p:nvPr/>
        </p:nvSpPr>
        <p:spPr>
          <a:xfrm rot="1588771">
            <a:off x="4273702" y="1459587"/>
            <a:ext cx="890550" cy="256881"/>
          </a:xfrm>
          <a:prstGeom prst="rightArrow">
            <a:avLst/>
          </a:prstGeom>
          <a:solidFill>
            <a:srgbClr val="FFA5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F959472-40E9-755E-4435-2EC488EDD8CD}"/>
              </a:ext>
            </a:extLst>
          </p:cNvPr>
          <p:cNvSpPr/>
          <p:nvPr/>
        </p:nvSpPr>
        <p:spPr>
          <a:xfrm rot="12656063">
            <a:off x="5746968" y="4513505"/>
            <a:ext cx="890550" cy="256881"/>
          </a:xfrm>
          <a:prstGeom prst="rightArrow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87DF46-CC65-C772-1417-1A8D556BA34C}"/>
              </a:ext>
            </a:extLst>
          </p:cNvPr>
          <p:cNvSpPr/>
          <p:nvPr/>
        </p:nvSpPr>
        <p:spPr>
          <a:xfrm rot="12415522">
            <a:off x="6451961" y="3534910"/>
            <a:ext cx="1549465" cy="256881"/>
          </a:xfrm>
          <a:prstGeom prst="rightArrow">
            <a:avLst/>
          </a:prstGeom>
          <a:solidFill>
            <a:srgbClr val="40E0D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65F764-13DA-582F-73BD-F75BCF7CA109}"/>
              </a:ext>
            </a:extLst>
          </p:cNvPr>
          <p:cNvSpPr/>
          <p:nvPr/>
        </p:nvSpPr>
        <p:spPr>
          <a:xfrm rot="8307040">
            <a:off x="7830937" y="2356760"/>
            <a:ext cx="579001" cy="256881"/>
          </a:xfrm>
          <a:prstGeom prst="rightArrow">
            <a:avLst/>
          </a:prstGeom>
          <a:solidFill>
            <a:srgbClr val="1E90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21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C0AAB-624B-0FC7-B23A-AB682EF9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139"/>
            <a:ext cx="10058400" cy="64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20269</TotalTime>
  <Words>2606</Words>
  <Application>Microsoft Office PowerPoint</Application>
  <PresentationFormat>Custom</PresentationFormat>
  <Paragraphs>280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118</cp:revision>
  <cp:lastPrinted>2023-08-08T14:56:00Z</cp:lastPrinted>
  <dcterms:created xsi:type="dcterms:W3CDTF">2022-04-19T23:58:16Z</dcterms:created>
  <dcterms:modified xsi:type="dcterms:W3CDTF">2024-07-16T18:05:11Z</dcterms:modified>
</cp:coreProperties>
</file>